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EE939-A39D-47D2-8A2E-C940A07FCB7A}" type="datetimeFigureOut">
              <a:rPr lang="es-MX" smtClean="0"/>
              <a:t>31/03/2019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5E31F-BA13-482B-AEA2-C10784926A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84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961A-180B-4312-8D26-413C27DC1036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02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3C0C-C230-446D-84D5-CD57D39E36B3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9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4D14-D5C5-48A2-85EB-B1470359EC53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6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20FD-FD7A-49C6-8FB8-4FB766F037D2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07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71CD-27E2-41EE-B478-0C6664EEC181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5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19F0-339C-4702-AF46-3BC81CB2EE3A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8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0599-B3BD-494A-92BE-D779B1C3CC97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09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4AF3-C5F3-4AEE-86DD-52C2A3CE53E7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6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E44A-80BF-48B6-AAB4-A7D67EF70BF6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9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D4D9-A0EF-43CE-A87C-91AAA31E3A59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72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21E8-583D-4B7D-B62C-0A02309C640C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0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09ED-C3B0-49D6-9F37-4C677EB6BD5A}" type="datetime1">
              <a:rPr lang="es-MX" smtClean="0"/>
              <a:t>31/03/2019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40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FF4C-FBA0-4ACE-8DF9-45FE05B6A305}" type="datetime1">
              <a:rPr lang="es-MX" smtClean="0"/>
              <a:t>31/03/2019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51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0C33-E968-4BB4-8B6D-DE379A8F2866}" type="datetime1">
              <a:rPr lang="es-MX" smtClean="0"/>
              <a:t>31/03/2019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D46B-48F8-4333-9FCF-F37B8C4AAB56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7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D284-3E4C-4A41-870B-7F6ECD20C7B0}" type="datetime1">
              <a:rPr lang="es-MX" smtClean="0"/>
              <a:t>31/03/2019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2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116D-7CED-4F7B-8EB3-E4E054E8B811}" type="datetime1">
              <a:rPr lang="es-MX" smtClean="0"/>
              <a:t>31/03/2019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Celebración eucarística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7C0D2E-713D-4C2F-B970-CCF6D0C150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41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F67913-74E9-46A4-AA5C-7280B7F63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Celebración eucarística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72D5333-D4C1-4B55-AD47-DF95CE4F3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/>
              <a:t>Sábado 11 de Mayo del </a:t>
            </a:r>
            <a:r>
              <a:rPr lang="es-MX" sz="2000" dirty="0" smtClean="0"/>
              <a:t>2019</a:t>
            </a:r>
          </a:p>
          <a:p>
            <a:r>
              <a:rPr lang="es-MX" sz="2000" dirty="0" smtClean="0"/>
              <a:t>Enlace de la 1° Vicaria: Hernández Herrera Rubén Ulises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725A27-C875-485F-AB7E-E9F4D51B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25689" r="66957" b="25592"/>
          <a:stretch/>
        </p:blipFill>
        <p:spPr>
          <a:xfrm>
            <a:off x="687388" y="306442"/>
            <a:ext cx="2782957" cy="33395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D97FEC-3DFD-4A74-A69E-61466963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4" t="36659" r="40326" b="25786"/>
          <a:stretch/>
        </p:blipFill>
        <p:spPr>
          <a:xfrm>
            <a:off x="9448800" y="689098"/>
            <a:ext cx="2544417" cy="257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3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Mis documentos\aaa-monaguillos\LABERINTOS\Laberinto 2019-Escucha discernir y vivir\croquis seminar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r="-2926" b="9183"/>
          <a:stretch/>
        </p:blipFill>
        <p:spPr bwMode="auto">
          <a:xfrm>
            <a:off x="8272558" y="49573"/>
            <a:ext cx="3800105" cy="270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Mis documentos\aaa-monaguillos\LABERINTOS\Laberinto 2019-Escucha discernir y vivir\croquis seminar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t="6059" r="10511" b="48740"/>
          <a:stretch/>
        </p:blipFill>
        <p:spPr bwMode="auto">
          <a:xfrm>
            <a:off x="191344" y="1294409"/>
            <a:ext cx="9623439" cy="556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Celebración eucarística</a:t>
            </a:r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2</a:t>
            </a:fld>
            <a:endParaRPr lang="es-MX"/>
          </a:p>
        </p:txBody>
      </p:sp>
      <p:sp>
        <p:nvSpPr>
          <p:cNvPr id="4" name="3 Flecha abajo"/>
          <p:cNvSpPr/>
          <p:nvPr/>
        </p:nvSpPr>
        <p:spPr>
          <a:xfrm>
            <a:off x="1415480" y="2708920"/>
            <a:ext cx="1080120" cy="1224136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39416" y="2185700"/>
            <a:ext cx="223224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La Eucaristía en el</a:t>
            </a:r>
          </a:p>
          <a:p>
            <a:pPr algn="ctr"/>
            <a:r>
              <a:rPr lang="es-MX" sz="1400" b="1" dirty="0" smtClean="0">
                <a:solidFill>
                  <a:srgbClr val="FF0000"/>
                </a:solidFill>
              </a:rPr>
              <a:t>Aula Sinodal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6" name="5 Flecha izquierda"/>
          <p:cNvSpPr/>
          <p:nvPr/>
        </p:nvSpPr>
        <p:spPr>
          <a:xfrm>
            <a:off x="2855640" y="4293096"/>
            <a:ext cx="288032" cy="144016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bajo"/>
          <p:cNvSpPr/>
          <p:nvPr/>
        </p:nvSpPr>
        <p:spPr>
          <a:xfrm rot="960000">
            <a:off x="3522613" y="2775556"/>
            <a:ext cx="216024" cy="415699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631504" y="188640"/>
            <a:ext cx="68407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Ubica el sitio de la Celebración Eucarística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 rot="960000">
            <a:off x="3310698" y="3377553"/>
            <a:ext cx="144000" cy="396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463F03-A545-4B9A-9457-CD7277D8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Domingo IV de Pascua o Domingo del buen pastor.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0223D0F-2705-400B-99C9-5B3D1AA4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43744A6-6038-4CE0-B0F5-18771F31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3</a:t>
            </a:fld>
            <a:endParaRPr lang="es-MX"/>
          </a:p>
        </p:txBody>
      </p:sp>
      <p:pic>
        <p:nvPicPr>
          <p:cNvPr id="1026" name="Picture 2" descr="Resultado de imagen para Domingo del buen pastor">
            <a:extLst>
              <a:ext uri="{FF2B5EF4-FFF2-40B4-BE49-F238E27FC236}">
                <a16:creationId xmlns:a16="http://schemas.microsoft.com/office/drawing/2014/main" xmlns="" id="{322D7DDB-C57E-49E1-A3D0-7FAF7A2C9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r="9094"/>
          <a:stretch/>
        </p:blipFill>
        <p:spPr bwMode="auto">
          <a:xfrm>
            <a:off x="5272813" y="1855959"/>
            <a:ext cx="3551910" cy="43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2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88A574-9AAE-4FAF-B276-A1244196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Servicio litúrgico.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6E42BB-BD71-4F4E-A49D-C43F7B7B3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b="1" dirty="0"/>
              <a:t>Servicio Solemne: </a:t>
            </a:r>
            <a:r>
              <a:rPr lang="es-MX" sz="2400" dirty="0"/>
              <a:t>Turiferario, Cruciferario, Ceroferarios, Naviterario, Credencia, Mitra y Báculo.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67BCC94-084D-4A01-A794-F50CC2B1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2652EBC-A72A-4338-AEF5-B8F5797D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4</a:t>
            </a:fld>
            <a:endParaRPr lang="es-MX"/>
          </a:p>
        </p:txBody>
      </p:sp>
      <p:pic>
        <p:nvPicPr>
          <p:cNvPr id="2050" name="Picture 2" descr="Resultado de imagen para monaguillos">
            <a:extLst>
              <a:ext uri="{FF2B5EF4-FFF2-40B4-BE49-F238E27FC236}">
                <a16:creationId xmlns:a16="http://schemas.microsoft.com/office/drawing/2014/main" xmlns="" id="{B741534A-DB60-4E70-84F2-232A2BC0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97" y="3008864"/>
            <a:ext cx="4531829" cy="30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5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55E933-2AA9-42D7-A764-CED5BB67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Servicio litúrgico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511D4F-4B71-4811-9A71-3C72C409C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1° Lectura y 2° Lectura.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8 preces. </a:t>
            </a:r>
            <a:r>
              <a:rPr lang="es-MX" sz="2000" b="1" dirty="0"/>
              <a:t>(rifa por vicaria).</a:t>
            </a:r>
          </a:p>
          <a:p>
            <a:pPr marL="0" indent="0">
              <a:buNone/>
            </a:pPr>
            <a:endParaRPr lang="es-MX" sz="2000" b="1" dirty="0"/>
          </a:p>
          <a:p>
            <a:r>
              <a:rPr lang="es-MX" sz="2000" dirty="0"/>
              <a:t>8 monaguillos de ofrendas. </a:t>
            </a:r>
            <a:r>
              <a:rPr lang="es-MX" sz="2000" b="1" dirty="0"/>
              <a:t>(rifa por vicaria).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5A9DE97-EBC1-43B4-B27E-33AEBDC8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C517782-C59F-4693-AA42-DC76E24B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5</a:t>
            </a:fld>
            <a:endParaRPr lang="es-MX"/>
          </a:p>
        </p:txBody>
      </p:sp>
      <p:pic>
        <p:nvPicPr>
          <p:cNvPr id="3074" name="Picture 2" descr="Resultado de imagen para leccionario">
            <a:extLst>
              <a:ext uri="{FF2B5EF4-FFF2-40B4-BE49-F238E27FC236}">
                <a16:creationId xmlns:a16="http://schemas.microsoft.com/office/drawing/2014/main" xmlns="" id="{46446A32-FE77-4684-877F-6269C07C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3" y="1190806"/>
            <a:ext cx="2390414" cy="23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roguemos al seÃ±or">
            <a:extLst>
              <a:ext uri="{FF2B5EF4-FFF2-40B4-BE49-F238E27FC236}">
                <a16:creationId xmlns:a16="http://schemas.microsoft.com/office/drawing/2014/main" xmlns="" id="{A5DC444D-1021-45A3-B5A8-BA3ECAE87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31795" b="9973"/>
          <a:stretch/>
        </p:blipFill>
        <p:spPr bwMode="auto">
          <a:xfrm>
            <a:off x="9742073" y="3591976"/>
            <a:ext cx="1762538" cy="25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2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DC55C922-E581-4F17-AD06-AA5F3F85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Uniforme completo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87E05BFA-00EB-45A6-BFCF-D2F80CD4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Sotanelas </a:t>
            </a:r>
            <a:r>
              <a:rPr lang="es-MX" sz="2800" dirty="0" smtClean="0"/>
              <a:t>rojas</a:t>
            </a:r>
            <a:r>
              <a:rPr lang="es-MX" sz="2800" dirty="0"/>
              <a:t>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Roquete</a:t>
            </a:r>
          </a:p>
          <a:p>
            <a:endParaRPr lang="es-MX" sz="2800" dirty="0"/>
          </a:p>
          <a:p>
            <a:r>
              <a:rPr lang="es-MX" sz="2800" dirty="0"/>
              <a:t>Zapatos negros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6C4542-F709-4E1E-AD5E-E2BB19DB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972E1A-1C45-4F83-A1D9-7A6E9B4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6</a:t>
            </a:fld>
            <a:endParaRPr lang="es-MX"/>
          </a:p>
        </p:txBody>
      </p:sp>
      <p:pic>
        <p:nvPicPr>
          <p:cNvPr id="4098" name="Picture 2" descr="Resultado de imagen para vestimenta de un monaguillo">
            <a:extLst>
              <a:ext uri="{FF2B5EF4-FFF2-40B4-BE49-F238E27FC236}">
                <a16:creationId xmlns:a16="http://schemas.microsoft.com/office/drawing/2014/main" xmlns="" id="{9BBFF8EA-F2C1-4B1D-84E8-8097555D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72" y="1264555"/>
            <a:ext cx="2386139" cy="41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2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AF72CC-D661-4AEB-B064-1F93019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Ofrendas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B65427E-8861-4569-AA2D-341CEE5AC8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Solamente pasaran los 8 monaguillos por vicaria.</a:t>
            </a:r>
          </a:p>
          <a:p>
            <a:endParaRPr lang="es-MX" sz="2800" dirty="0"/>
          </a:p>
          <a:p>
            <a:r>
              <a:rPr lang="es-MX" sz="2800" dirty="0"/>
              <a:t>Si hay más ofrendas se acomodaran adelante del altar.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77C7FA6-40BE-4F88-A3F8-09B296C7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Celebración eucarística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A058FC-6423-428B-AA79-A6835D08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0D2E-713D-4C2F-B970-CCF6D0C15026}" type="slidenum">
              <a:rPr lang="es-MX" smtClean="0"/>
              <a:t>7</a:t>
            </a:fld>
            <a:endParaRPr lang="es-MX"/>
          </a:p>
        </p:txBody>
      </p:sp>
      <p:pic>
        <p:nvPicPr>
          <p:cNvPr id="5122" name="Picture 2" descr="Resultado de imagen para Canasta con Ofrendas iglesia">
            <a:extLst>
              <a:ext uri="{FF2B5EF4-FFF2-40B4-BE49-F238E27FC236}">
                <a16:creationId xmlns:a16="http://schemas.microsoft.com/office/drawing/2014/main" xmlns="" id="{4FBCD36B-FD6B-4356-AE6A-0EDD2E8B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2" y="1061506"/>
            <a:ext cx="2539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Canasta con despensa iglesia">
            <a:extLst>
              <a:ext uri="{FF2B5EF4-FFF2-40B4-BE49-F238E27FC236}">
                <a16:creationId xmlns:a16="http://schemas.microsoft.com/office/drawing/2014/main" xmlns="" id="{623204D2-731F-4AF3-9806-D786251D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2" y="3366069"/>
            <a:ext cx="2882898" cy="25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76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135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Espiral</vt:lpstr>
      <vt:lpstr>Celebración eucarística</vt:lpstr>
      <vt:lpstr>Presentación de PowerPoint</vt:lpstr>
      <vt:lpstr>Domingo IV de Pascua o Domingo del buen pastor.</vt:lpstr>
      <vt:lpstr>Servicio litúrgico.</vt:lpstr>
      <vt:lpstr>Servicio litúrgico</vt:lpstr>
      <vt:lpstr>Uniforme completo</vt:lpstr>
      <vt:lpstr>Ofrendas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 eucarística</dc:title>
  <dc:creator>IAM</dc:creator>
  <cp:lastModifiedBy>IAM</cp:lastModifiedBy>
  <cp:revision>7</cp:revision>
  <dcterms:modified xsi:type="dcterms:W3CDTF">2019-03-31T22:14:11Z</dcterms:modified>
</cp:coreProperties>
</file>