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B391-78A1-4CD7-BDD7-B9FFDD7137C7}" type="datetimeFigureOut">
              <a:rPr lang="es-MX" smtClean="0"/>
              <a:t>29/03/2019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AE7-E89A-4DDD-81F3-5AAC635DAA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970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B391-78A1-4CD7-BDD7-B9FFDD7137C7}" type="datetimeFigureOut">
              <a:rPr lang="es-MX" smtClean="0"/>
              <a:t>29/03/2019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AE7-E89A-4DDD-81F3-5AAC635DAA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434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B391-78A1-4CD7-BDD7-B9FFDD7137C7}" type="datetimeFigureOut">
              <a:rPr lang="es-MX" smtClean="0"/>
              <a:t>29/03/2019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AE7-E89A-4DDD-81F3-5AAC635DAA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14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B391-78A1-4CD7-BDD7-B9FFDD7137C7}" type="datetimeFigureOut">
              <a:rPr lang="es-MX" smtClean="0"/>
              <a:t>29/03/2019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AE7-E89A-4DDD-81F3-5AAC635DAA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53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B391-78A1-4CD7-BDD7-B9FFDD7137C7}" type="datetimeFigureOut">
              <a:rPr lang="es-MX" smtClean="0"/>
              <a:t>29/03/2019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AE7-E89A-4DDD-81F3-5AAC635DAA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740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B391-78A1-4CD7-BDD7-B9FFDD7137C7}" type="datetimeFigureOut">
              <a:rPr lang="es-MX" smtClean="0"/>
              <a:t>29/03/2019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AE7-E89A-4DDD-81F3-5AAC635DAA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8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B391-78A1-4CD7-BDD7-B9FFDD7137C7}" type="datetimeFigureOut">
              <a:rPr lang="es-MX" smtClean="0"/>
              <a:t>29/03/2019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AE7-E89A-4DDD-81F3-5AAC635DAA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48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B391-78A1-4CD7-BDD7-B9FFDD7137C7}" type="datetimeFigureOut">
              <a:rPr lang="es-MX" smtClean="0"/>
              <a:t>29/03/2019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AE7-E89A-4DDD-81F3-5AAC635DAA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05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B391-78A1-4CD7-BDD7-B9FFDD7137C7}" type="datetimeFigureOut">
              <a:rPr lang="es-MX" smtClean="0"/>
              <a:t>29/03/2019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AE7-E89A-4DDD-81F3-5AAC635DAA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15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B391-78A1-4CD7-BDD7-B9FFDD7137C7}" type="datetimeFigureOut">
              <a:rPr lang="es-MX" smtClean="0"/>
              <a:t>29/03/2019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AE7-E89A-4DDD-81F3-5AAC635DAA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456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B391-78A1-4CD7-BDD7-B9FFDD7137C7}" type="datetimeFigureOut">
              <a:rPr lang="es-MX" smtClean="0"/>
              <a:t>29/03/2019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4AE7-E89A-4DDD-81F3-5AAC635DAA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291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B391-78A1-4CD7-BDD7-B9FFDD7137C7}" type="datetimeFigureOut">
              <a:rPr lang="es-MX" smtClean="0"/>
              <a:t>29/03/2019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04AE7-E89A-4DDD-81F3-5AAC635DAA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369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Mis documentos\aaa-monaguillos\LABERINTOS\Laberinto 2019-Escucha discernir y vivir\croquis seminari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74" t="5491" b="9889"/>
          <a:stretch/>
        </p:blipFill>
        <p:spPr bwMode="auto">
          <a:xfrm>
            <a:off x="899592" y="107350"/>
            <a:ext cx="7219303" cy="677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56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IAM</dc:creator>
  <cp:lastModifiedBy>IAM</cp:lastModifiedBy>
  <cp:revision>1</cp:revision>
  <dcterms:created xsi:type="dcterms:W3CDTF">2019-03-30T02:10:29Z</dcterms:created>
  <dcterms:modified xsi:type="dcterms:W3CDTF">2019-03-30T02:12:16Z</dcterms:modified>
</cp:coreProperties>
</file>